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76" r:id="rId5"/>
    <p:sldId id="277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EB442-AF8A-07F1-78CC-2980FB8CCEB0}" v="50" dt="2020-08-27T20:17:46.737"/>
    <p1510:client id="{A2712BAA-3DD6-10AD-46C9-A2E522BC91F0}" v="50" dt="2020-09-09T22:43:33.364"/>
    <p1510:client id="{CD5144E8-0C41-1249-06C6-08D0929773E9}" v="840" dt="2020-09-01T19:32:31.267"/>
    <p1510:client id="{D266AE59-1085-38C7-0B84-540EE3CFAE27}" v="18" dt="2020-08-31T17:03:15.575"/>
    <p1510:client id="{DF4D7CE0-8DA0-2317-966C-1CC84B3B7625}" v="190" dt="2020-09-09T16:44:30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L SCHULT" userId="S::joel@schulttax.onmicrosoft.com::2982021e-94cc-4bec-9811-6d047992c5f8" providerId="AD" clId="Web-{D266AE59-1085-38C7-0B84-540EE3CFAE27}"/>
    <pc:docChg chg="modSld">
      <pc:chgData name="JOEL SCHULT" userId="S::joel@schulttax.onmicrosoft.com::2982021e-94cc-4bec-9811-6d047992c5f8" providerId="AD" clId="Web-{D266AE59-1085-38C7-0B84-540EE3CFAE27}" dt="2020-08-31T17:03:15.575" v="17" actId="20577"/>
      <pc:docMkLst>
        <pc:docMk/>
      </pc:docMkLst>
      <pc:sldChg chg="modSp">
        <pc:chgData name="JOEL SCHULT" userId="S::joel@schulttax.onmicrosoft.com::2982021e-94cc-4bec-9811-6d047992c5f8" providerId="AD" clId="Web-{D266AE59-1085-38C7-0B84-540EE3CFAE27}" dt="2020-08-31T17:03:15.575" v="16" actId="20577"/>
        <pc:sldMkLst>
          <pc:docMk/>
          <pc:sldMk cId="3985821062" sldId="274"/>
        </pc:sldMkLst>
        <pc:spChg chg="mod">
          <ac:chgData name="JOEL SCHULT" userId="S::joel@schulttax.onmicrosoft.com::2982021e-94cc-4bec-9811-6d047992c5f8" providerId="AD" clId="Web-{D266AE59-1085-38C7-0B84-540EE3CFAE27}" dt="2020-08-31T17:03:15.575" v="16" actId="20577"/>
          <ac:spMkLst>
            <pc:docMk/>
            <pc:sldMk cId="3985821062" sldId="274"/>
            <ac:spMk id="3" creationId="{FE4C89E4-8354-4897-8DD0-4C326D5CD5C3}"/>
          </ac:spMkLst>
        </pc:spChg>
      </pc:sldChg>
    </pc:docChg>
  </pc:docChgLst>
  <pc:docChgLst>
    <pc:chgData name="JOEL SCHULT" userId="S::joel@schulttax.onmicrosoft.com::2982021e-94cc-4bec-9811-6d047992c5f8" providerId="AD" clId="Web-{DF4D7CE0-8DA0-2317-966C-1CC84B3B7625}"/>
    <pc:docChg chg="modSld">
      <pc:chgData name="JOEL SCHULT" userId="S::joel@schulttax.onmicrosoft.com::2982021e-94cc-4bec-9811-6d047992c5f8" providerId="AD" clId="Web-{DF4D7CE0-8DA0-2317-966C-1CC84B3B7625}" dt="2020-09-09T16:44:30.952" v="189" actId="20577"/>
      <pc:docMkLst>
        <pc:docMk/>
      </pc:docMkLst>
      <pc:sldChg chg="modSp">
        <pc:chgData name="JOEL SCHULT" userId="S::joel@schulttax.onmicrosoft.com::2982021e-94cc-4bec-9811-6d047992c5f8" providerId="AD" clId="Web-{DF4D7CE0-8DA0-2317-966C-1CC84B3B7625}" dt="2020-09-09T16:44:30.952" v="188" actId="20577"/>
        <pc:sldMkLst>
          <pc:docMk/>
          <pc:sldMk cId="3497165054" sldId="271"/>
        </pc:sldMkLst>
        <pc:spChg chg="mod">
          <ac:chgData name="JOEL SCHULT" userId="S::joel@schulttax.onmicrosoft.com::2982021e-94cc-4bec-9811-6d047992c5f8" providerId="AD" clId="Web-{DF4D7CE0-8DA0-2317-966C-1CC84B3B7625}" dt="2020-09-09T16:44:30.952" v="188" actId="20577"/>
          <ac:spMkLst>
            <pc:docMk/>
            <pc:sldMk cId="3497165054" sldId="271"/>
            <ac:spMk id="3" creationId="{FE4C89E4-8354-4897-8DD0-4C326D5CD5C3}"/>
          </ac:spMkLst>
        </pc:spChg>
      </pc:sldChg>
    </pc:docChg>
  </pc:docChgLst>
  <pc:docChgLst>
    <pc:chgData name="JOEL SCHULT" userId="S::joel@schulttax.onmicrosoft.com::2982021e-94cc-4bec-9811-6d047992c5f8" providerId="AD" clId="Web-{A2712BAA-3DD6-10AD-46C9-A2E522BC91F0}"/>
    <pc:docChg chg="modSld">
      <pc:chgData name="JOEL SCHULT" userId="S::joel@schulttax.onmicrosoft.com::2982021e-94cc-4bec-9811-6d047992c5f8" providerId="AD" clId="Web-{A2712BAA-3DD6-10AD-46C9-A2E522BC91F0}" dt="2020-09-09T22:43:33.364" v="49" actId="20577"/>
      <pc:docMkLst>
        <pc:docMk/>
      </pc:docMkLst>
      <pc:sldChg chg="modSp">
        <pc:chgData name="JOEL SCHULT" userId="S::joel@schulttax.onmicrosoft.com::2982021e-94cc-4bec-9811-6d047992c5f8" providerId="AD" clId="Web-{A2712BAA-3DD6-10AD-46C9-A2E522BC91F0}" dt="2020-09-09T22:43:33.364" v="48" actId="20577"/>
        <pc:sldMkLst>
          <pc:docMk/>
          <pc:sldMk cId="1636790346" sldId="267"/>
        </pc:sldMkLst>
        <pc:spChg chg="mod">
          <ac:chgData name="JOEL SCHULT" userId="S::joel@schulttax.onmicrosoft.com::2982021e-94cc-4bec-9811-6d047992c5f8" providerId="AD" clId="Web-{A2712BAA-3DD6-10AD-46C9-A2E522BC91F0}" dt="2020-09-09T22:43:33.364" v="48" actId="20577"/>
          <ac:spMkLst>
            <pc:docMk/>
            <pc:sldMk cId="1636790346" sldId="267"/>
            <ac:spMk id="3" creationId="{FE4C89E4-8354-4897-8DD0-4C326D5CD5C3}"/>
          </ac:spMkLst>
        </pc:spChg>
      </pc:sldChg>
    </pc:docChg>
  </pc:docChgLst>
  <pc:docChgLst>
    <pc:chgData name="JOEL SCHULT" userId="S::joel@schulttax.onmicrosoft.com::2982021e-94cc-4bec-9811-6d047992c5f8" providerId="AD" clId="Web-{CD5144E8-0C41-1249-06C6-08D0929773E9}"/>
    <pc:docChg chg="modSld">
      <pc:chgData name="JOEL SCHULT" userId="S::joel@schulttax.onmicrosoft.com::2982021e-94cc-4bec-9811-6d047992c5f8" providerId="AD" clId="Web-{CD5144E8-0C41-1249-06C6-08D0929773E9}" dt="2020-09-01T19:32:31.267" v="839" actId="20577"/>
      <pc:docMkLst>
        <pc:docMk/>
      </pc:docMkLst>
      <pc:sldChg chg="modSp">
        <pc:chgData name="JOEL SCHULT" userId="S::joel@schulttax.onmicrosoft.com::2982021e-94cc-4bec-9811-6d047992c5f8" providerId="AD" clId="Web-{CD5144E8-0C41-1249-06C6-08D0929773E9}" dt="2020-09-01T19:32:31.267" v="838" actId="20577"/>
        <pc:sldMkLst>
          <pc:docMk/>
          <pc:sldMk cId="3985821062" sldId="274"/>
        </pc:sldMkLst>
        <pc:spChg chg="mod">
          <ac:chgData name="JOEL SCHULT" userId="S::joel@schulttax.onmicrosoft.com::2982021e-94cc-4bec-9811-6d047992c5f8" providerId="AD" clId="Web-{CD5144E8-0C41-1249-06C6-08D0929773E9}" dt="2020-09-01T19:32:31.267" v="838" actId="20577"/>
          <ac:spMkLst>
            <pc:docMk/>
            <pc:sldMk cId="3985821062" sldId="274"/>
            <ac:spMk id="3" creationId="{FE4C89E4-8354-4897-8DD0-4C326D5CD5C3}"/>
          </ac:spMkLst>
        </pc:spChg>
      </pc:sldChg>
    </pc:docChg>
  </pc:docChgLst>
  <pc:docChgLst>
    <pc:chgData name="JOEL SCHULT" userId="S::joel@schulttax.onmicrosoft.com::2982021e-94cc-4bec-9811-6d047992c5f8" providerId="AD" clId="Web-{093EB442-AF8A-07F1-78CC-2980FB8CCEB0}"/>
    <pc:docChg chg="modSld">
      <pc:chgData name="JOEL SCHULT" userId="S::joel@schulttax.onmicrosoft.com::2982021e-94cc-4bec-9811-6d047992c5f8" providerId="AD" clId="Web-{093EB442-AF8A-07F1-78CC-2980FB8CCEB0}" dt="2020-08-27T20:17:46.737" v="49" actId="20577"/>
      <pc:docMkLst>
        <pc:docMk/>
      </pc:docMkLst>
      <pc:sldChg chg="modSp">
        <pc:chgData name="JOEL SCHULT" userId="S::joel@schulttax.onmicrosoft.com::2982021e-94cc-4bec-9811-6d047992c5f8" providerId="AD" clId="Web-{093EB442-AF8A-07F1-78CC-2980FB8CCEB0}" dt="2020-08-27T20:17:46.722" v="48" actId="20577"/>
        <pc:sldMkLst>
          <pc:docMk/>
          <pc:sldMk cId="3985821062" sldId="274"/>
        </pc:sldMkLst>
        <pc:spChg chg="mod">
          <ac:chgData name="JOEL SCHULT" userId="S::joel@schulttax.onmicrosoft.com::2982021e-94cc-4bec-9811-6d047992c5f8" providerId="AD" clId="Web-{093EB442-AF8A-07F1-78CC-2980FB8CCEB0}" dt="2020-08-27T20:17:46.722" v="48" actId="20577"/>
          <ac:spMkLst>
            <pc:docMk/>
            <pc:sldMk cId="3985821062" sldId="274"/>
            <ac:spMk id="3" creationId="{FE4C89E4-8354-4897-8DD0-4C326D5CD5C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9659C-2DED-4ED5-AFD7-8F409B7D61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600" b="1"/>
            </a:lvl1pPr>
          </a:lstStyle>
          <a:p>
            <a:r>
              <a:rPr lang="en-US" dirty="0"/>
              <a:t>Offensive Holding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66F34B-53D6-4807-8A9D-89A12FE6E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4634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2E41A-98B7-4AA5-B8CE-81B31A09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E2164-1DF5-4A1C-A3E0-3B80EB5F4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664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heme" Target="../theme/theme1.xml"/><Relationship Id="rId7" Type="http://schemas.microsoft.com/office/2007/relationships/hdphoto" Target="../media/hdphoto2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64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WatercolorSponge trans="50000" brushSize="6"/>
                    </a14:imgEffect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/>
          <a:tile tx="11430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CF7F53-9C25-4875-BC14-604A2C305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7E9A7-7966-4E1D-882A-D71AC4987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889EAF-400C-4F86-BE61-465F2AC5969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50000"/>
                    </a14:imgEffect>
                    <a14:imgEffect>
                      <a14:colorTemperature colorTemp="88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8" y="5856"/>
            <a:ext cx="12192000" cy="68521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5D8215-B72B-41DE-801A-06532C11D21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7" y="5270994"/>
            <a:ext cx="16478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6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chult79@yahoo.com" TargetMode="External"/><Relationship Id="rId2" Type="http://schemas.openxmlformats.org/officeDocument/2006/relationships/hyperlink" Target="mailto:cwoapresident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84103-1CBB-40F0-81C0-4B32B26DD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CWOA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2020 Football Meeting 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CED767-FABC-4B53-B59D-60CE11B07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Joel </a:t>
            </a:r>
            <a:r>
              <a:rPr lang="en-US" b="1" dirty="0" err="1"/>
              <a:t>Schult</a:t>
            </a:r>
            <a:endParaRPr lang="en-US" b="1" dirty="0"/>
          </a:p>
          <a:p>
            <a:r>
              <a:rPr lang="en-US" b="1" dirty="0"/>
              <a:t>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413649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209C-7B87-464F-867F-B4462FA9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C89E4-8354-4897-8DD0-4C326D5C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Administrative items</a:t>
            </a:r>
          </a:p>
          <a:p>
            <a:r>
              <a:rPr lang="en-US" dirty="0"/>
              <a:t>Q &amp; A with Wade </a:t>
            </a:r>
            <a:r>
              <a:rPr lang="en-US" dirty="0" err="1"/>
              <a:t>Labecki</a:t>
            </a:r>
            <a:r>
              <a:rPr lang="en-US" dirty="0"/>
              <a:t> - Deputy Director, WIAA</a:t>
            </a:r>
          </a:p>
          <a:p>
            <a:r>
              <a:rPr lang="en-US" dirty="0"/>
              <a:t>Plays to discuss from week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8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209C-7B87-464F-867F-B4462FA9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Administrative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C89E4-8354-4897-8DD0-4C326D5C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Licensed officials will not drop in WIAA classification in 2021-22 if they choose not to renew licensure or are unable to fill a varsity schedule in 2020-21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 1 is due on 9/30/2020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Football video is due on 9/30/2020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 2 (L5 &amp; Masters only) is due on 9/30/2020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b="0" i="0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79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209C-7B87-464F-867F-B4462FA9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Q &amp; A with Wade </a:t>
            </a:r>
            <a:r>
              <a:rPr lang="en-US" sz="4800" b="1" dirty="0" err="1">
                <a:latin typeface="+mn-lt"/>
              </a:rPr>
              <a:t>Labecki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C89E4-8354-4897-8DD0-4C326D5C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Wade’s </a:t>
            </a: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thoughts 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Week 1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COVID update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Conference mandates</a:t>
            </a:r>
          </a:p>
          <a:p>
            <a:pPr marL="45720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Chains on home side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b="0" i="0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1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209C-7B87-464F-867F-B4462FA9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Plays to discuss –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C89E4-8354-4897-8DD0-4C326D5C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BSB’s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BBW’s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UNR’s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b="0" i="0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5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209C-7B87-464F-867F-B4462FA9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CWOA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C89E4-8354-4897-8DD0-4C326D5C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Tony Hollander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CWOA President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cwoapresident@yahoo.com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Joel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Schult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CWOA Football Coordinator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schult79@yahoo.com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715 581-6886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7165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141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CWOA  2020 Football Meeting #2</vt:lpstr>
      <vt:lpstr>Meeting Agenda</vt:lpstr>
      <vt:lpstr>Administrative Items</vt:lpstr>
      <vt:lpstr>Q &amp; A with Wade Labecki</vt:lpstr>
      <vt:lpstr>Plays to discuss – week 1</vt:lpstr>
      <vt:lpstr>CWOA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Offensive Holding</dc:title>
  <dc:creator>Joel Schult</dc:creator>
  <cp:lastModifiedBy>Joel Schult</cp:lastModifiedBy>
  <cp:revision>237</cp:revision>
  <dcterms:created xsi:type="dcterms:W3CDTF">2018-08-16T14:11:48Z</dcterms:created>
  <dcterms:modified xsi:type="dcterms:W3CDTF">2020-09-29T18:38:44Z</dcterms:modified>
</cp:coreProperties>
</file>